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C6C28-C94C-46B6-86EF-572BCA83340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E03A2-8F19-41A3-BD80-1C77CEC8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DBMS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tx1"/>
                </a:solidFill>
              </a:rPr>
              <a:t>KEYS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b="1" dirty="0"/>
          </a:p>
          <a:p>
            <a:r>
              <a:rPr lang="en-US" b="1" dirty="0"/>
              <a:t>KEYS in DBMS</a:t>
            </a:r>
            <a:r>
              <a:rPr lang="en-US" dirty="0"/>
              <a:t> is an attribute or set of attributes which helps </a:t>
            </a:r>
            <a:r>
              <a:rPr lang="en-US" dirty="0" smtClean="0"/>
              <a:t>us </a:t>
            </a:r>
            <a:r>
              <a:rPr lang="en-US" dirty="0"/>
              <a:t>to identify a row(</a:t>
            </a:r>
            <a:r>
              <a:rPr lang="en-US" dirty="0" err="1"/>
              <a:t>tuple</a:t>
            </a:r>
            <a:r>
              <a:rPr lang="en-US" dirty="0"/>
              <a:t>) in a relation(table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They allow </a:t>
            </a:r>
            <a:r>
              <a:rPr lang="en-US" dirty="0" smtClean="0"/>
              <a:t>us </a:t>
            </a:r>
            <a:r>
              <a:rPr lang="en-US" dirty="0"/>
              <a:t>to find the relation between two tables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Keys help </a:t>
            </a:r>
            <a:r>
              <a:rPr lang="en-US" dirty="0" smtClean="0"/>
              <a:t>us </a:t>
            </a:r>
            <a:r>
              <a:rPr lang="en-US" dirty="0"/>
              <a:t>uniquely identify a row in a table by a combination of one or more columns in that table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Key is also helpful for finding unique record or row from the table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Database key is also helpful for finding unique record or row from the table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Super Key</a:t>
            </a:r>
          </a:p>
          <a:p>
            <a:r>
              <a:rPr lang="en-US" dirty="0"/>
              <a:t>Primary Key</a:t>
            </a:r>
          </a:p>
          <a:p>
            <a:r>
              <a:rPr lang="en-US" dirty="0"/>
              <a:t>Candidate Key</a:t>
            </a:r>
          </a:p>
          <a:p>
            <a:r>
              <a:rPr lang="en-US" dirty="0"/>
              <a:t>Alternate Key</a:t>
            </a:r>
          </a:p>
          <a:p>
            <a:r>
              <a:rPr lang="en-US" dirty="0"/>
              <a:t>Foreign Key</a:t>
            </a:r>
          </a:p>
          <a:p>
            <a:r>
              <a:rPr lang="en-US" dirty="0"/>
              <a:t>Compound Key</a:t>
            </a:r>
          </a:p>
          <a:p>
            <a:r>
              <a:rPr lang="en-US" dirty="0"/>
              <a:t>Composite Key</a:t>
            </a:r>
          </a:p>
          <a:p>
            <a:r>
              <a:rPr lang="en-US" dirty="0"/>
              <a:t>Surrogate Key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Super Key – </a:t>
            </a:r>
            <a:r>
              <a:rPr lang="en-US" dirty="0"/>
              <a:t>A super key is a group of single or multiple keys which identifies rows in a table.</a:t>
            </a:r>
          </a:p>
          <a:p>
            <a:r>
              <a:rPr lang="en-US" b="1" dirty="0"/>
              <a:t>Primary Key – </a:t>
            </a:r>
            <a:r>
              <a:rPr lang="en-US" dirty="0"/>
              <a:t>is a column or group of columns in a table that uniquely identify every row in that table.</a:t>
            </a:r>
          </a:p>
          <a:p>
            <a:r>
              <a:rPr lang="en-US" b="1" dirty="0"/>
              <a:t>Candidate Key – </a:t>
            </a:r>
            <a:r>
              <a:rPr lang="en-US" dirty="0"/>
              <a:t>is a set of attributes that uniquely identify </a:t>
            </a:r>
            <a:r>
              <a:rPr lang="en-US" dirty="0" err="1"/>
              <a:t>tuples</a:t>
            </a:r>
            <a:r>
              <a:rPr lang="en-US" dirty="0"/>
              <a:t> in a table. Candidate Key is a super key with no repeated attributes.</a:t>
            </a:r>
          </a:p>
          <a:p>
            <a:r>
              <a:rPr lang="en-US" b="1" dirty="0"/>
              <a:t>Alternate Key – </a:t>
            </a:r>
            <a:r>
              <a:rPr lang="en-US" dirty="0"/>
              <a:t>is a column or group of columns in a table that uniquely identify every row in that table.</a:t>
            </a:r>
          </a:p>
          <a:p>
            <a:r>
              <a:rPr lang="en-US" dirty="0" smtClean="0"/>
              <a:t>key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Foreign Key – </a:t>
            </a:r>
            <a:r>
              <a:rPr lang="en-US" dirty="0" smtClean="0"/>
              <a:t>is a column that creates a relationship between two tables. The purpose of Foreign keys is to maintain data integrity and allow navigation between two different instances of an entity.</a:t>
            </a:r>
          </a:p>
          <a:p>
            <a:r>
              <a:rPr lang="en-US" b="1" dirty="0" smtClean="0"/>
              <a:t>Compound Key – </a:t>
            </a:r>
            <a:r>
              <a:rPr lang="en-US" dirty="0" smtClean="0"/>
              <a:t>has two or more attributes that allow you to uniquely recognize a specific record. It is possible that each column may not be unique by itself within the database.</a:t>
            </a:r>
          </a:p>
          <a:p>
            <a:r>
              <a:rPr lang="en-US" b="1" dirty="0" smtClean="0"/>
              <a:t>Composite Key – </a:t>
            </a:r>
            <a:r>
              <a:rPr lang="en-US" dirty="0" smtClean="0"/>
              <a:t>is a combination of two or more columns that uniquely identify rows in a table. The combination of columns guarantees uniqueness, though individual uniqueness is not guaranteed.</a:t>
            </a:r>
          </a:p>
          <a:p>
            <a:r>
              <a:rPr lang="en-US" b="1" dirty="0" smtClean="0"/>
              <a:t>Surrogate Key – </a:t>
            </a:r>
            <a:r>
              <a:rPr lang="en-US" dirty="0" smtClean="0"/>
              <a:t>An artificial key which aims to uniquely identify each record is called a surrogate key. These kind of key are unique because they are created when you don’t have any natural primary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OF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Keys help you to identify any row of data in a table. In a real-world application, a table could contain thousands of records. Moreover, the records could be duplicated. </a:t>
            </a:r>
            <a:endParaRPr lang="en-US" dirty="0" smtClean="0"/>
          </a:p>
          <a:p>
            <a:r>
              <a:rPr lang="en-US" dirty="0" smtClean="0"/>
              <a:t>Keys </a:t>
            </a:r>
            <a:r>
              <a:rPr lang="en-US" dirty="0"/>
              <a:t>in RDBMS ensure that you can uniquely identify a table record despite these challenges.</a:t>
            </a:r>
          </a:p>
          <a:p>
            <a:r>
              <a:rPr lang="en-US" dirty="0"/>
              <a:t>Allows </a:t>
            </a:r>
            <a:r>
              <a:rPr lang="en-US" dirty="0" smtClean="0"/>
              <a:t>us </a:t>
            </a:r>
            <a:r>
              <a:rPr lang="en-US" dirty="0"/>
              <a:t>to establish a relationship between and identify the relation between tables</a:t>
            </a:r>
          </a:p>
          <a:p>
            <a:r>
              <a:rPr lang="en-US" dirty="0"/>
              <a:t>Help </a:t>
            </a:r>
            <a:r>
              <a:rPr lang="en-US" dirty="0" smtClean="0"/>
              <a:t>us </a:t>
            </a:r>
            <a:r>
              <a:rPr lang="en-US" dirty="0"/>
              <a:t>to enforce identity and integrity in the relationship.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114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DBMS</vt:lpstr>
      <vt:lpstr>DEFINITION</vt:lpstr>
      <vt:lpstr>TYPES OF KEYS</vt:lpstr>
      <vt:lpstr>TYPES OF KEYS</vt:lpstr>
      <vt:lpstr>TYPES OF KEYS</vt:lpstr>
      <vt:lpstr>NEED OF KEYS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</dc:title>
  <dc:creator>Dell</dc:creator>
  <cp:lastModifiedBy>Dell</cp:lastModifiedBy>
  <cp:revision>4</cp:revision>
  <dcterms:created xsi:type="dcterms:W3CDTF">2022-07-15T17:06:36Z</dcterms:created>
  <dcterms:modified xsi:type="dcterms:W3CDTF">2022-07-17T10:15:08Z</dcterms:modified>
</cp:coreProperties>
</file>